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9B9C4-BC0B-B8E0-3FDF-1971003A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0" t="6112" r="5512" b="7459"/>
          <a:stretch/>
        </p:blipFill>
        <p:spPr>
          <a:xfrm rot="5400000">
            <a:off x="5745487" y="1888683"/>
            <a:ext cx="5704114" cy="42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E031-9FA3-BBC2-C81C-5A1B8C93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09C2-9B29-DC7B-5A0D-A0C21F5C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875666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surface</a:t>
            </a:r>
            <a:r>
              <a:rPr lang="da-DK" dirty="0"/>
              <a:t>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DEAD-980F-920F-B9E9-1E9B91F4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A2AAC-C4AD-AC52-FD21-75276733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B2A74C-8D01-0C95-EA65-6CF0294B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" t="3239" r="35219" b="6179"/>
          <a:stretch/>
        </p:blipFill>
        <p:spPr>
          <a:xfrm rot="5400000">
            <a:off x="6069189" y="723681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</a:t>
            </a:r>
            <a:r>
              <a:rPr lang="da-DK" dirty="0" err="1"/>
              <a:t>surface</a:t>
            </a:r>
            <a:r>
              <a:rPr lang="da-DK" dirty="0"/>
              <a:t>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4907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397</Words>
  <Application>Microsoft Macintosh PowerPoint</Application>
  <PresentationFormat>Widescreen</PresentationFormat>
  <Paragraphs>114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Week 5+6: Surfaces -&gt; Energies -&gt; CVs </vt:lpstr>
      <vt:lpstr>Week 5+6: Surfaces -&gt; Energies -&gt; CVs </vt:lpstr>
      <vt:lpstr>Energies -&gt; CVs</vt:lpstr>
      <vt:lpstr>Energies -&gt; CVs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2022-12-20T15:37:28Z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